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4CF88F-9E77-4D71-99D8-A486153F1A8E}" type="doc">
      <dgm:prSet loTypeId="urn:microsoft.com/office/officeart/2018/2/layout/IconVerticalSolid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5B1FEC2-6CA8-4841-A036-9760DFB7750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Spring Constant Calculations</a:t>
          </a:r>
        </a:p>
      </dgm:t>
    </dgm:pt>
    <dgm:pt modelId="{6C51E3DF-C41C-4F49-8939-1131B48FFDEE}" type="parTrans" cxnId="{0311751F-5188-44C4-89A8-C75EAD9B8581}">
      <dgm:prSet/>
      <dgm:spPr/>
      <dgm:t>
        <a:bodyPr/>
        <a:lstStyle/>
        <a:p>
          <a:endParaRPr lang="en-US"/>
        </a:p>
      </dgm:t>
    </dgm:pt>
    <dgm:pt modelId="{D35A126B-A41C-4124-9911-2E1CADFD53C4}" type="sibTrans" cxnId="{0311751F-5188-44C4-89A8-C75EAD9B8581}">
      <dgm:prSet/>
      <dgm:spPr/>
      <dgm:t>
        <a:bodyPr/>
        <a:lstStyle/>
        <a:p>
          <a:endParaRPr lang="en-US"/>
        </a:p>
      </dgm:t>
    </dgm:pt>
    <dgm:pt modelId="{83B44612-4CA0-4BD1-A804-C85D6F907C3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Collection from ECP Model 201</a:t>
          </a:r>
        </a:p>
      </dgm:t>
    </dgm:pt>
    <dgm:pt modelId="{652918DC-4585-45C4-B831-9876A0D768F8}" type="parTrans" cxnId="{D20FBD15-A7FA-43E4-8C56-78F3B7FD51E5}">
      <dgm:prSet/>
      <dgm:spPr/>
      <dgm:t>
        <a:bodyPr/>
        <a:lstStyle/>
        <a:p>
          <a:endParaRPr lang="en-US"/>
        </a:p>
      </dgm:t>
    </dgm:pt>
    <dgm:pt modelId="{30093E55-C4B4-40EF-981B-1F6FC1F576EA}" type="sibTrans" cxnId="{D20FBD15-A7FA-43E4-8C56-78F3B7FD51E5}">
      <dgm:prSet/>
      <dgm:spPr/>
      <dgm:t>
        <a:bodyPr/>
        <a:lstStyle/>
        <a:p>
          <a:endParaRPr lang="en-US"/>
        </a:p>
      </dgm:t>
    </dgm:pt>
    <dgm:pt modelId="{4DBE7846-5ADD-4D76-B212-9F0C7BBFE70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Calculation of Natural Frequency</a:t>
          </a:r>
        </a:p>
      </dgm:t>
    </dgm:pt>
    <dgm:pt modelId="{7D25612F-464E-4CB4-8BBF-F9A90F5A1660}" type="parTrans" cxnId="{8312AE9E-CBEF-4E15-82C7-9941D2645DEC}">
      <dgm:prSet/>
      <dgm:spPr/>
      <dgm:t>
        <a:bodyPr/>
        <a:lstStyle/>
        <a:p>
          <a:endParaRPr lang="en-US"/>
        </a:p>
      </dgm:t>
    </dgm:pt>
    <dgm:pt modelId="{75EA2ABB-817B-45CD-BC1B-90F542814B3B}" type="sibTrans" cxnId="{8312AE9E-CBEF-4E15-82C7-9941D2645DEC}">
      <dgm:prSet/>
      <dgm:spPr/>
      <dgm:t>
        <a:bodyPr/>
        <a:lstStyle/>
        <a:p>
          <a:endParaRPr lang="en-US"/>
        </a:p>
      </dgm:t>
    </dgm:pt>
    <dgm:pt modelId="{F119B78F-839A-4ABA-9929-EC7AC1C8D13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System Identification Using Experimental Data and Logarithmic Decrement Method</a:t>
          </a:r>
        </a:p>
      </dgm:t>
    </dgm:pt>
    <dgm:pt modelId="{79C85C70-49AC-45FC-8EB3-30602D2AF3EC}" type="parTrans" cxnId="{0B67D416-7214-47FE-8DDD-93EB811337A3}">
      <dgm:prSet/>
      <dgm:spPr/>
      <dgm:t>
        <a:bodyPr/>
        <a:lstStyle/>
        <a:p>
          <a:endParaRPr lang="en-US"/>
        </a:p>
      </dgm:t>
    </dgm:pt>
    <dgm:pt modelId="{D549F294-6ED7-4170-BE8A-93FB777F4854}" type="sibTrans" cxnId="{0B67D416-7214-47FE-8DDD-93EB811337A3}">
      <dgm:prSet/>
      <dgm:spPr/>
      <dgm:t>
        <a:bodyPr/>
        <a:lstStyle/>
        <a:p>
          <a:endParaRPr lang="en-US"/>
        </a:p>
      </dgm:t>
    </dgm:pt>
    <dgm:pt modelId="{E1EBFAC7-3321-426A-82DC-B4BEDFD69065}" type="pres">
      <dgm:prSet presAssocID="{084CF88F-9E77-4D71-99D8-A486153F1A8E}" presName="root" presStyleCnt="0">
        <dgm:presLayoutVars>
          <dgm:dir/>
          <dgm:resizeHandles val="exact"/>
        </dgm:presLayoutVars>
      </dgm:prSet>
      <dgm:spPr/>
    </dgm:pt>
    <dgm:pt modelId="{21393187-EE19-434E-A29F-41DA1137F9F6}" type="pres">
      <dgm:prSet presAssocID="{A5B1FEC2-6CA8-4841-A036-9760DFB77504}" presName="compNode" presStyleCnt="0"/>
      <dgm:spPr/>
    </dgm:pt>
    <dgm:pt modelId="{D225529B-65A5-423A-9F14-DBEE8F4DDFC2}" type="pres">
      <dgm:prSet presAssocID="{A5B1FEC2-6CA8-4841-A036-9760DFB77504}" presName="bgRect" presStyleLbl="bgShp" presStyleIdx="0" presStyleCnt="4"/>
      <dgm:spPr/>
    </dgm:pt>
    <dgm:pt modelId="{E596F479-F63D-4A34-A734-F188BCA6B2B6}" type="pres">
      <dgm:prSet presAssocID="{A5B1FEC2-6CA8-4841-A036-9760DFB7750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B91C90A4-D8EE-4690-9049-AAEAB89F7606}" type="pres">
      <dgm:prSet presAssocID="{A5B1FEC2-6CA8-4841-A036-9760DFB77504}" presName="spaceRect" presStyleCnt="0"/>
      <dgm:spPr/>
    </dgm:pt>
    <dgm:pt modelId="{23E90221-FE5A-4866-B825-8595F13EE27F}" type="pres">
      <dgm:prSet presAssocID="{A5B1FEC2-6CA8-4841-A036-9760DFB77504}" presName="parTx" presStyleLbl="revTx" presStyleIdx="0" presStyleCnt="4">
        <dgm:presLayoutVars>
          <dgm:chMax val="0"/>
          <dgm:chPref val="0"/>
        </dgm:presLayoutVars>
      </dgm:prSet>
      <dgm:spPr/>
    </dgm:pt>
    <dgm:pt modelId="{870A6EC3-488A-4451-BB39-0C5497DE952D}" type="pres">
      <dgm:prSet presAssocID="{D35A126B-A41C-4124-9911-2E1CADFD53C4}" presName="sibTrans" presStyleCnt="0"/>
      <dgm:spPr/>
    </dgm:pt>
    <dgm:pt modelId="{82725D18-12EF-4716-9F44-F0B0CD89DA89}" type="pres">
      <dgm:prSet presAssocID="{83B44612-4CA0-4BD1-A804-C85D6F907C34}" presName="compNode" presStyleCnt="0"/>
      <dgm:spPr/>
    </dgm:pt>
    <dgm:pt modelId="{C05F5F8B-F0A4-4B3F-82AA-18D8ADB23EB2}" type="pres">
      <dgm:prSet presAssocID="{83B44612-4CA0-4BD1-A804-C85D6F907C34}" presName="bgRect" presStyleLbl="bgShp" presStyleIdx="1" presStyleCnt="4"/>
      <dgm:spPr/>
    </dgm:pt>
    <dgm:pt modelId="{65F35DC7-A485-4BE3-9CB5-FAF85BF18137}" type="pres">
      <dgm:prSet presAssocID="{83B44612-4CA0-4BD1-A804-C85D6F907C3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972E877-0099-4F68-86D7-07136AA205AF}" type="pres">
      <dgm:prSet presAssocID="{83B44612-4CA0-4BD1-A804-C85D6F907C34}" presName="spaceRect" presStyleCnt="0"/>
      <dgm:spPr/>
    </dgm:pt>
    <dgm:pt modelId="{F31C290C-6147-42FA-B007-0EBEF5776BA1}" type="pres">
      <dgm:prSet presAssocID="{83B44612-4CA0-4BD1-A804-C85D6F907C34}" presName="parTx" presStyleLbl="revTx" presStyleIdx="1" presStyleCnt="4">
        <dgm:presLayoutVars>
          <dgm:chMax val="0"/>
          <dgm:chPref val="0"/>
        </dgm:presLayoutVars>
      </dgm:prSet>
      <dgm:spPr/>
    </dgm:pt>
    <dgm:pt modelId="{98EDE916-8BEB-40C3-A18E-E08B62C1BF4B}" type="pres">
      <dgm:prSet presAssocID="{30093E55-C4B4-40EF-981B-1F6FC1F576EA}" presName="sibTrans" presStyleCnt="0"/>
      <dgm:spPr/>
    </dgm:pt>
    <dgm:pt modelId="{D53D8BCF-68AC-43FB-AB03-F79C8F41FF03}" type="pres">
      <dgm:prSet presAssocID="{4DBE7846-5ADD-4D76-B212-9F0C7BBFE704}" presName="compNode" presStyleCnt="0"/>
      <dgm:spPr/>
    </dgm:pt>
    <dgm:pt modelId="{6A100959-82FD-41CE-B001-2FDBD0F84852}" type="pres">
      <dgm:prSet presAssocID="{4DBE7846-5ADD-4D76-B212-9F0C7BBFE704}" presName="bgRect" presStyleLbl="bgShp" presStyleIdx="2" presStyleCnt="4"/>
      <dgm:spPr/>
    </dgm:pt>
    <dgm:pt modelId="{03ED4E5C-6AF0-425A-8ED2-559A8A5056D3}" type="pres">
      <dgm:prSet presAssocID="{4DBE7846-5ADD-4D76-B212-9F0C7BBFE70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33B6992D-81B6-415D-9DE1-55705B3F1D8D}" type="pres">
      <dgm:prSet presAssocID="{4DBE7846-5ADD-4D76-B212-9F0C7BBFE704}" presName="spaceRect" presStyleCnt="0"/>
      <dgm:spPr/>
    </dgm:pt>
    <dgm:pt modelId="{86318A7A-C115-426A-8D14-23607FA80BA8}" type="pres">
      <dgm:prSet presAssocID="{4DBE7846-5ADD-4D76-B212-9F0C7BBFE704}" presName="parTx" presStyleLbl="revTx" presStyleIdx="2" presStyleCnt="4">
        <dgm:presLayoutVars>
          <dgm:chMax val="0"/>
          <dgm:chPref val="0"/>
        </dgm:presLayoutVars>
      </dgm:prSet>
      <dgm:spPr/>
    </dgm:pt>
    <dgm:pt modelId="{DCE00417-AC24-4CBE-A748-97C18381B18B}" type="pres">
      <dgm:prSet presAssocID="{75EA2ABB-817B-45CD-BC1B-90F542814B3B}" presName="sibTrans" presStyleCnt="0"/>
      <dgm:spPr/>
    </dgm:pt>
    <dgm:pt modelId="{C5C5727C-9353-4AE0-8499-CC27A2B74397}" type="pres">
      <dgm:prSet presAssocID="{F119B78F-839A-4ABA-9929-EC7AC1C8D134}" presName="compNode" presStyleCnt="0"/>
      <dgm:spPr/>
    </dgm:pt>
    <dgm:pt modelId="{4CCB15CB-0738-4B07-8FC6-B6559F4EFE8E}" type="pres">
      <dgm:prSet presAssocID="{F119B78F-839A-4ABA-9929-EC7AC1C8D134}" presName="bgRect" presStyleLbl="bgShp" presStyleIdx="3" presStyleCnt="4"/>
      <dgm:spPr/>
    </dgm:pt>
    <dgm:pt modelId="{C14B9A6C-27EA-454E-B346-88DD864A44A3}" type="pres">
      <dgm:prSet presAssocID="{F119B78F-839A-4ABA-9929-EC7AC1C8D13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A25C20F8-FF12-46BD-9D5C-1469847AE0D4}" type="pres">
      <dgm:prSet presAssocID="{F119B78F-839A-4ABA-9929-EC7AC1C8D134}" presName="spaceRect" presStyleCnt="0"/>
      <dgm:spPr/>
    </dgm:pt>
    <dgm:pt modelId="{B3D40D57-DEA3-4967-8C93-0E15933FAC50}" type="pres">
      <dgm:prSet presAssocID="{F119B78F-839A-4ABA-9929-EC7AC1C8D13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20FBD15-A7FA-43E4-8C56-78F3B7FD51E5}" srcId="{084CF88F-9E77-4D71-99D8-A486153F1A8E}" destId="{83B44612-4CA0-4BD1-A804-C85D6F907C34}" srcOrd="1" destOrd="0" parTransId="{652918DC-4585-45C4-B831-9876A0D768F8}" sibTransId="{30093E55-C4B4-40EF-981B-1F6FC1F576EA}"/>
    <dgm:cxn modelId="{0B67D416-7214-47FE-8DDD-93EB811337A3}" srcId="{084CF88F-9E77-4D71-99D8-A486153F1A8E}" destId="{F119B78F-839A-4ABA-9929-EC7AC1C8D134}" srcOrd="3" destOrd="0" parTransId="{79C85C70-49AC-45FC-8EB3-30602D2AF3EC}" sibTransId="{D549F294-6ED7-4170-BE8A-93FB777F4854}"/>
    <dgm:cxn modelId="{32BB9B1D-46DD-4016-8BB0-09D168C4C1B9}" type="presOf" srcId="{4DBE7846-5ADD-4D76-B212-9F0C7BBFE704}" destId="{86318A7A-C115-426A-8D14-23607FA80BA8}" srcOrd="0" destOrd="0" presId="urn:microsoft.com/office/officeart/2018/2/layout/IconVerticalSolidList"/>
    <dgm:cxn modelId="{0311751F-5188-44C4-89A8-C75EAD9B8581}" srcId="{084CF88F-9E77-4D71-99D8-A486153F1A8E}" destId="{A5B1FEC2-6CA8-4841-A036-9760DFB77504}" srcOrd="0" destOrd="0" parTransId="{6C51E3DF-C41C-4F49-8939-1131B48FFDEE}" sibTransId="{D35A126B-A41C-4124-9911-2E1CADFD53C4}"/>
    <dgm:cxn modelId="{D8F15722-97A7-40C8-AB1B-3B95145C7835}" type="presOf" srcId="{F119B78F-839A-4ABA-9929-EC7AC1C8D134}" destId="{B3D40D57-DEA3-4967-8C93-0E15933FAC50}" srcOrd="0" destOrd="0" presId="urn:microsoft.com/office/officeart/2018/2/layout/IconVerticalSolidList"/>
    <dgm:cxn modelId="{5FCDE64E-0F99-49B7-B3C9-293663208429}" type="presOf" srcId="{084CF88F-9E77-4D71-99D8-A486153F1A8E}" destId="{E1EBFAC7-3321-426A-82DC-B4BEDFD69065}" srcOrd="0" destOrd="0" presId="urn:microsoft.com/office/officeart/2018/2/layout/IconVerticalSolidList"/>
    <dgm:cxn modelId="{8F18029A-4C68-4970-AB46-F7C59CD99803}" type="presOf" srcId="{83B44612-4CA0-4BD1-A804-C85D6F907C34}" destId="{F31C290C-6147-42FA-B007-0EBEF5776BA1}" srcOrd="0" destOrd="0" presId="urn:microsoft.com/office/officeart/2018/2/layout/IconVerticalSolidList"/>
    <dgm:cxn modelId="{8312AE9E-CBEF-4E15-82C7-9941D2645DEC}" srcId="{084CF88F-9E77-4D71-99D8-A486153F1A8E}" destId="{4DBE7846-5ADD-4D76-B212-9F0C7BBFE704}" srcOrd="2" destOrd="0" parTransId="{7D25612F-464E-4CB4-8BBF-F9A90F5A1660}" sibTransId="{75EA2ABB-817B-45CD-BC1B-90F542814B3B}"/>
    <dgm:cxn modelId="{6747A9D3-4F25-4623-A7E4-35BE0766727D}" type="presOf" srcId="{A5B1FEC2-6CA8-4841-A036-9760DFB77504}" destId="{23E90221-FE5A-4866-B825-8595F13EE27F}" srcOrd="0" destOrd="0" presId="urn:microsoft.com/office/officeart/2018/2/layout/IconVerticalSolidList"/>
    <dgm:cxn modelId="{E9703259-6CD7-4AD3-851E-2CDA5A25E92C}" type="presParOf" srcId="{E1EBFAC7-3321-426A-82DC-B4BEDFD69065}" destId="{21393187-EE19-434E-A29F-41DA1137F9F6}" srcOrd="0" destOrd="0" presId="urn:microsoft.com/office/officeart/2018/2/layout/IconVerticalSolidList"/>
    <dgm:cxn modelId="{F9057D62-2752-4ED2-9B68-F3FF2432F3E9}" type="presParOf" srcId="{21393187-EE19-434E-A29F-41DA1137F9F6}" destId="{D225529B-65A5-423A-9F14-DBEE8F4DDFC2}" srcOrd="0" destOrd="0" presId="urn:microsoft.com/office/officeart/2018/2/layout/IconVerticalSolidList"/>
    <dgm:cxn modelId="{571E3B88-0511-4C5A-8A4A-C49143B8EB58}" type="presParOf" srcId="{21393187-EE19-434E-A29F-41DA1137F9F6}" destId="{E596F479-F63D-4A34-A734-F188BCA6B2B6}" srcOrd="1" destOrd="0" presId="urn:microsoft.com/office/officeart/2018/2/layout/IconVerticalSolidList"/>
    <dgm:cxn modelId="{3FE76902-7331-4054-B6AD-FD1175FC03F8}" type="presParOf" srcId="{21393187-EE19-434E-A29F-41DA1137F9F6}" destId="{B91C90A4-D8EE-4690-9049-AAEAB89F7606}" srcOrd="2" destOrd="0" presId="urn:microsoft.com/office/officeart/2018/2/layout/IconVerticalSolidList"/>
    <dgm:cxn modelId="{7E84B091-CCE0-4872-A1DF-9D9F1DFF213A}" type="presParOf" srcId="{21393187-EE19-434E-A29F-41DA1137F9F6}" destId="{23E90221-FE5A-4866-B825-8595F13EE27F}" srcOrd="3" destOrd="0" presId="urn:microsoft.com/office/officeart/2018/2/layout/IconVerticalSolidList"/>
    <dgm:cxn modelId="{D57600A3-4262-47E6-819D-0E9A3609728E}" type="presParOf" srcId="{E1EBFAC7-3321-426A-82DC-B4BEDFD69065}" destId="{870A6EC3-488A-4451-BB39-0C5497DE952D}" srcOrd="1" destOrd="0" presId="urn:microsoft.com/office/officeart/2018/2/layout/IconVerticalSolidList"/>
    <dgm:cxn modelId="{22722454-293F-4217-B65A-12564DF98436}" type="presParOf" srcId="{E1EBFAC7-3321-426A-82DC-B4BEDFD69065}" destId="{82725D18-12EF-4716-9F44-F0B0CD89DA89}" srcOrd="2" destOrd="0" presId="urn:microsoft.com/office/officeart/2018/2/layout/IconVerticalSolidList"/>
    <dgm:cxn modelId="{3D72D6AF-F0CD-42A2-9D71-16BA466A7AC1}" type="presParOf" srcId="{82725D18-12EF-4716-9F44-F0B0CD89DA89}" destId="{C05F5F8B-F0A4-4B3F-82AA-18D8ADB23EB2}" srcOrd="0" destOrd="0" presId="urn:microsoft.com/office/officeart/2018/2/layout/IconVerticalSolidList"/>
    <dgm:cxn modelId="{E3880156-0BB4-455D-B248-C0C3B583510B}" type="presParOf" srcId="{82725D18-12EF-4716-9F44-F0B0CD89DA89}" destId="{65F35DC7-A485-4BE3-9CB5-FAF85BF18137}" srcOrd="1" destOrd="0" presId="urn:microsoft.com/office/officeart/2018/2/layout/IconVerticalSolidList"/>
    <dgm:cxn modelId="{2E017E76-DCC4-4A3F-A4A5-5DF694739E46}" type="presParOf" srcId="{82725D18-12EF-4716-9F44-F0B0CD89DA89}" destId="{0972E877-0099-4F68-86D7-07136AA205AF}" srcOrd="2" destOrd="0" presId="urn:microsoft.com/office/officeart/2018/2/layout/IconVerticalSolidList"/>
    <dgm:cxn modelId="{406B98EE-0FED-4953-AB5D-7B9AA90A61C3}" type="presParOf" srcId="{82725D18-12EF-4716-9F44-F0B0CD89DA89}" destId="{F31C290C-6147-42FA-B007-0EBEF5776BA1}" srcOrd="3" destOrd="0" presId="urn:microsoft.com/office/officeart/2018/2/layout/IconVerticalSolidList"/>
    <dgm:cxn modelId="{B2187049-511A-4229-B6AF-D7089FDCFE8F}" type="presParOf" srcId="{E1EBFAC7-3321-426A-82DC-B4BEDFD69065}" destId="{98EDE916-8BEB-40C3-A18E-E08B62C1BF4B}" srcOrd="3" destOrd="0" presId="urn:microsoft.com/office/officeart/2018/2/layout/IconVerticalSolidList"/>
    <dgm:cxn modelId="{5E7A2EBB-1898-49C0-90BF-DB2609A53EBB}" type="presParOf" srcId="{E1EBFAC7-3321-426A-82DC-B4BEDFD69065}" destId="{D53D8BCF-68AC-43FB-AB03-F79C8F41FF03}" srcOrd="4" destOrd="0" presId="urn:microsoft.com/office/officeart/2018/2/layout/IconVerticalSolidList"/>
    <dgm:cxn modelId="{56F9DAD1-1909-48E7-9136-CC88EB5CEDD5}" type="presParOf" srcId="{D53D8BCF-68AC-43FB-AB03-F79C8F41FF03}" destId="{6A100959-82FD-41CE-B001-2FDBD0F84852}" srcOrd="0" destOrd="0" presId="urn:microsoft.com/office/officeart/2018/2/layout/IconVerticalSolidList"/>
    <dgm:cxn modelId="{CBCE3F7D-1B19-4C52-8DED-D201BDC06003}" type="presParOf" srcId="{D53D8BCF-68AC-43FB-AB03-F79C8F41FF03}" destId="{03ED4E5C-6AF0-425A-8ED2-559A8A5056D3}" srcOrd="1" destOrd="0" presId="urn:microsoft.com/office/officeart/2018/2/layout/IconVerticalSolidList"/>
    <dgm:cxn modelId="{422EF79C-D8E2-41AD-A14F-A4E0A3347D59}" type="presParOf" srcId="{D53D8BCF-68AC-43FB-AB03-F79C8F41FF03}" destId="{33B6992D-81B6-415D-9DE1-55705B3F1D8D}" srcOrd="2" destOrd="0" presId="urn:microsoft.com/office/officeart/2018/2/layout/IconVerticalSolidList"/>
    <dgm:cxn modelId="{9BD7A34F-AA5D-4A3F-B25F-F43CD29279E9}" type="presParOf" srcId="{D53D8BCF-68AC-43FB-AB03-F79C8F41FF03}" destId="{86318A7A-C115-426A-8D14-23607FA80BA8}" srcOrd="3" destOrd="0" presId="urn:microsoft.com/office/officeart/2018/2/layout/IconVerticalSolidList"/>
    <dgm:cxn modelId="{9CE34C8A-D15B-4E02-8075-149CD1B1AC6E}" type="presParOf" srcId="{E1EBFAC7-3321-426A-82DC-B4BEDFD69065}" destId="{DCE00417-AC24-4CBE-A748-97C18381B18B}" srcOrd="5" destOrd="0" presId="urn:microsoft.com/office/officeart/2018/2/layout/IconVerticalSolidList"/>
    <dgm:cxn modelId="{B211752D-8E9B-443F-B4BC-684B485DAA10}" type="presParOf" srcId="{E1EBFAC7-3321-426A-82DC-B4BEDFD69065}" destId="{C5C5727C-9353-4AE0-8499-CC27A2B74397}" srcOrd="6" destOrd="0" presId="urn:microsoft.com/office/officeart/2018/2/layout/IconVerticalSolidList"/>
    <dgm:cxn modelId="{4A90AFDC-1A01-45F7-8172-B49E8D684D71}" type="presParOf" srcId="{C5C5727C-9353-4AE0-8499-CC27A2B74397}" destId="{4CCB15CB-0738-4B07-8FC6-B6559F4EFE8E}" srcOrd="0" destOrd="0" presId="urn:microsoft.com/office/officeart/2018/2/layout/IconVerticalSolidList"/>
    <dgm:cxn modelId="{449FA0EE-BBF1-40BA-89B2-539A67E75AF1}" type="presParOf" srcId="{C5C5727C-9353-4AE0-8499-CC27A2B74397}" destId="{C14B9A6C-27EA-454E-B346-88DD864A44A3}" srcOrd="1" destOrd="0" presId="urn:microsoft.com/office/officeart/2018/2/layout/IconVerticalSolidList"/>
    <dgm:cxn modelId="{DABE5AFB-38F6-430A-8218-C5AD0B9E37E1}" type="presParOf" srcId="{C5C5727C-9353-4AE0-8499-CC27A2B74397}" destId="{A25C20F8-FF12-46BD-9D5C-1469847AE0D4}" srcOrd="2" destOrd="0" presId="urn:microsoft.com/office/officeart/2018/2/layout/IconVerticalSolidList"/>
    <dgm:cxn modelId="{2B198283-5650-4BF4-B8DE-A8455D1EA565}" type="presParOf" srcId="{C5C5727C-9353-4AE0-8499-CC27A2B74397}" destId="{B3D40D57-DEA3-4967-8C93-0E15933FAC5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25529B-65A5-423A-9F14-DBEE8F4DDFC2}">
      <dsp:nvSpPr>
        <dsp:cNvPr id="0" name=""/>
        <dsp:cNvSpPr/>
      </dsp:nvSpPr>
      <dsp:spPr>
        <a:xfrm>
          <a:off x="0" y="1805"/>
          <a:ext cx="10515600" cy="915310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96F479-F63D-4A34-A734-F188BCA6B2B6}">
      <dsp:nvSpPr>
        <dsp:cNvPr id="0" name=""/>
        <dsp:cNvSpPr/>
      </dsp:nvSpPr>
      <dsp:spPr>
        <a:xfrm>
          <a:off x="276881" y="207750"/>
          <a:ext cx="503420" cy="5034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E90221-FE5A-4866-B825-8595F13EE27F}">
      <dsp:nvSpPr>
        <dsp:cNvPr id="0" name=""/>
        <dsp:cNvSpPr/>
      </dsp:nvSpPr>
      <dsp:spPr>
        <a:xfrm>
          <a:off x="1057183" y="1805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Spring Constant Calculations</a:t>
          </a:r>
        </a:p>
      </dsp:txBody>
      <dsp:txXfrm>
        <a:off x="1057183" y="1805"/>
        <a:ext cx="9458416" cy="915310"/>
      </dsp:txXfrm>
    </dsp:sp>
    <dsp:sp modelId="{C05F5F8B-F0A4-4B3F-82AA-18D8ADB23EB2}">
      <dsp:nvSpPr>
        <dsp:cNvPr id="0" name=""/>
        <dsp:cNvSpPr/>
      </dsp:nvSpPr>
      <dsp:spPr>
        <a:xfrm>
          <a:off x="0" y="1145944"/>
          <a:ext cx="10515600" cy="915310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F35DC7-A485-4BE3-9CB5-FAF85BF18137}">
      <dsp:nvSpPr>
        <dsp:cNvPr id="0" name=""/>
        <dsp:cNvSpPr/>
      </dsp:nvSpPr>
      <dsp:spPr>
        <a:xfrm>
          <a:off x="276881" y="1351889"/>
          <a:ext cx="503420" cy="5034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1C290C-6147-42FA-B007-0EBEF5776BA1}">
      <dsp:nvSpPr>
        <dsp:cNvPr id="0" name=""/>
        <dsp:cNvSpPr/>
      </dsp:nvSpPr>
      <dsp:spPr>
        <a:xfrm>
          <a:off x="1057183" y="1145944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Data Collection from ECP Model 201</a:t>
          </a:r>
        </a:p>
      </dsp:txBody>
      <dsp:txXfrm>
        <a:off x="1057183" y="1145944"/>
        <a:ext cx="9458416" cy="915310"/>
      </dsp:txXfrm>
    </dsp:sp>
    <dsp:sp modelId="{6A100959-82FD-41CE-B001-2FDBD0F84852}">
      <dsp:nvSpPr>
        <dsp:cNvPr id="0" name=""/>
        <dsp:cNvSpPr/>
      </dsp:nvSpPr>
      <dsp:spPr>
        <a:xfrm>
          <a:off x="0" y="2290082"/>
          <a:ext cx="10515600" cy="915310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ED4E5C-6AF0-425A-8ED2-559A8A5056D3}">
      <dsp:nvSpPr>
        <dsp:cNvPr id="0" name=""/>
        <dsp:cNvSpPr/>
      </dsp:nvSpPr>
      <dsp:spPr>
        <a:xfrm>
          <a:off x="276881" y="2496027"/>
          <a:ext cx="503420" cy="5034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318A7A-C115-426A-8D14-23607FA80BA8}">
      <dsp:nvSpPr>
        <dsp:cNvPr id="0" name=""/>
        <dsp:cNvSpPr/>
      </dsp:nvSpPr>
      <dsp:spPr>
        <a:xfrm>
          <a:off x="1057183" y="2290082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Calculation of Natural Frequency</a:t>
          </a:r>
        </a:p>
      </dsp:txBody>
      <dsp:txXfrm>
        <a:off x="1057183" y="2290082"/>
        <a:ext cx="9458416" cy="915310"/>
      </dsp:txXfrm>
    </dsp:sp>
    <dsp:sp modelId="{4CCB15CB-0738-4B07-8FC6-B6559F4EFE8E}">
      <dsp:nvSpPr>
        <dsp:cNvPr id="0" name=""/>
        <dsp:cNvSpPr/>
      </dsp:nvSpPr>
      <dsp:spPr>
        <a:xfrm>
          <a:off x="0" y="3434221"/>
          <a:ext cx="10515600" cy="915310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4B9A6C-27EA-454E-B346-88DD864A44A3}">
      <dsp:nvSpPr>
        <dsp:cNvPr id="0" name=""/>
        <dsp:cNvSpPr/>
      </dsp:nvSpPr>
      <dsp:spPr>
        <a:xfrm>
          <a:off x="276881" y="3640166"/>
          <a:ext cx="503420" cy="5034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D40D57-DEA3-4967-8C93-0E15933FAC50}">
      <dsp:nvSpPr>
        <dsp:cNvPr id="0" name=""/>
        <dsp:cNvSpPr/>
      </dsp:nvSpPr>
      <dsp:spPr>
        <a:xfrm>
          <a:off x="1057183" y="3434221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System Identification Using Experimental Data and Logarithmic Decrement Method</a:t>
          </a:r>
        </a:p>
      </dsp:txBody>
      <dsp:txXfrm>
        <a:off x="1057183" y="3434221"/>
        <a:ext cx="9458416" cy="915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F5522-0DD4-DF4A-82C1-94E178852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AC08F-62AC-B84E-B147-3A24D3411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C0392-C943-9C4C-B0C4-36F7EB817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AD491-0DFD-2341-81FB-F0B42B6E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B0113-CA66-DE45-BD1A-A6052CB8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93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B5C89-B834-D144-9D86-D3B893355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6219F5-3A3F-1B4D-93D9-145093A25A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90D53-A6BC-D447-B080-101AA660A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9EC8C-AA04-BE4C-8656-C76D43DC1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5ECA6-9B9F-724D-B741-B67CAEB79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8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E1B22F-8FCF-9243-BEC1-FE4DDDBD71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6F6E6-2BE1-2241-9A88-AA31A3C71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BED72-928E-3244-9C55-2BFF873A8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A9559-B7A3-D44B-BFA9-96F33E81D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0A681-DD44-2448-807E-29AFAFACC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324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EB82D-2974-E244-8854-BC3682FC9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F9335-D347-8F40-ACCA-BFB95B3F8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6067E-DA0F-704F-81C0-49377CE30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63A2D-A018-C34D-A511-3CFE1D4ED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60675-98FE-6E4E-9B11-C0407B975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7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1F72C-7BE5-704A-BBF5-2CFB447E3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BE52EE-A9A0-0940-B20B-72CAF5FDC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439EE-BDF0-7742-A94C-6F86961B9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E8745-79B3-634B-BA5D-C15CB387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5E1CF-EFB0-194D-A08A-91D936F78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111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8AFDE-161C-044D-9414-635504C02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362E4-6998-0F4A-8D1C-1CAACFA4B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545CD4-ED72-D54F-BF75-61B9812BDF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DC8B9-D2BC-FB4C-997E-342264BBF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ECB9-80A3-B942-9B28-1A308C9CE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54BF4F-A14E-3540-A74C-AF96D8A8A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642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10736-382F-7A49-A8E5-A3A1270E6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49B45-4AE0-214B-93A3-9D24AE1A3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677AF-C5B8-A346-A12D-7A6348A33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458E1E-63B2-954E-8380-D1C5311FE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EA98A9-6549-FB4E-B111-F0F00D91B4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BB73C2-D2A3-B546-93DD-21E4F1615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3977CE-CD6C-A547-9ECC-513C0DA4F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0D29CB-1376-A648-86F6-06E489078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59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A6074-2EB3-514F-8179-9E5EAF851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7DEA78-171E-6F49-B13B-39A75493D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9C8E74-AC22-F247-B859-15F20161C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C4849E-49CF-7942-A4A9-4E1FD1984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01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29ECF7-1D9F-F244-A03A-7DE924BEF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B13C2-3303-E043-87B8-9AAA4B625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96616-EE11-A449-9D36-2784D87B2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260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F61B9-E908-4441-8D3E-82F351405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F433B-A00E-0A4C-81D7-CE29CE35B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2EF87-1F6A-4A4E-9C43-ABB3BAAE9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942C0-5814-8340-9851-0D4F7C6A5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80BBE8-F16B-9A4B-A1BA-47DF76891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54D45-F0B8-124E-9F45-398024166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311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70443-8ACD-EE4D-9F97-B1E0C7D6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9492E3-A71C-5E4F-AB0F-8BF3059F0B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F8CAB-C4B2-1849-BC44-EEAE328C9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4875E-0C1E-9A4A-81B6-D554F35BA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E2765-FD35-3744-960D-F38E81BD3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7F9E0-A7C2-614C-8CA0-FB1B330F9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09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7899E2-A06B-7044-9C99-B994FBF7D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BA017-6205-FC48-B00B-3208958C9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E2A37-3560-2745-8568-7989272040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8A737-FEF0-0045-A0CF-23284B45CF1E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6AC20-B85E-DB42-8977-10F2B25E19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42DD6-765C-CC41-91D1-837CB24641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B93F9-C4B4-F84A-B337-941A9FFF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01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0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13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A1C03-9EAF-B54C-955E-0828934BFE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ME 4501 </a:t>
            </a:r>
            <a:br>
              <a:rPr lang="en-US" b="1" dirty="0"/>
            </a:br>
            <a:r>
              <a:rPr lang="en-US" b="1" dirty="0"/>
              <a:t>Vibrations and Control Lab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D15D5E-AE67-D24E-A536-0C88329FDE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74924"/>
            <a:ext cx="9144000" cy="1655762"/>
          </a:xfrm>
        </p:spPr>
        <p:txBody>
          <a:bodyPr/>
          <a:lstStyle/>
          <a:p>
            <a:r>
              <a:rPr lang="en-US" dirty="0"/>
              <a:t>Dr. Ayse TEKES</a:t>
            </a:r>
          </a:p>
        </p:txBody>
      </p:sp>
    </p:spTree>
    <p:extLst>
      <p:ext uri="{BB962C8B-B14F-4D97-AF65-F5344CB8AC3E}">
        <p14:creationId xmlns:p14="http://schemas.microsoft.com/office/powerpoint/2010/main" val="1410913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017E5-C3AE-E641-A932-0063D689A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SDOF Vibrations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36C9A-6222-2F4D-B369-F557178DA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u="sng" dirty="0"/>
              <a:t>Learning Objectives</a:t>
            </a:r>
          </a:p>
          <a:p>
            <a:r>
              <a:rPr lang="en-US" dirty="0"/>
              <a:t>To measure the natural frequency of several one-degree-of-freedom (DOF) vibration systems using simple experiments and comparing with theory.</a:t>
            </a:r>
          </a:p>
          <a:p>
            <a:r>
              <a:rPr lang="en-US" dirty="0"/>
              <a:t>Understand how changing mass or spring constant/stiffness affects the natural frequency.</a:t>
            </a:r>
          </a:p>
          <a:p>
            <a:r>
              <a:rPr lang="en-US" dirty="0"/>
              <a:t>To calculate the spring constants from theory using Machine Design equations and compare with given values.</a:t>
            </a:r>
          </a:p>
          <a:p>
            <a:r>
              <a:rPr lang="en-US" dirty="0"/>
              <a:t>To obtain the key properties of a single-degree-of-freedom (SOF or 1DOF) freely vibrating system using experiments and theory</a:t>
            </a:r>
          </a:p>
          <a:p>
            <a:r>
              <a:rPr lang="en-US" dirty="0"/>
              <a:t>To experimentally determine the </a:t>
            </a:r>
            <a:r>
              <a:rPr lang="en-US" u="sng" dirty="0"/>
              <a:t>damping coefficient and damping ratio</a:t>
            </a:r>
            <a:r>
              <a:rPr lang="en-US" dirty="0"/>
              <a:t> of a SDOF system.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375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069E1B6-874B-E547-AF9A-F7B9E86390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E00E1-5777-834D-AA5A-2CD72F53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>
                <a:solidFill>
                  <a:schemeClr val="tx1">
                    <a:lumMod val="85000"/>
                    <a:lumOff val="15000"/>
                  </a:schemeClr>
                </a:solidFill>
              </a:rPr>
              <a:t>Equipment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585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30810-0B2D-FC47-91E4-536B10CC5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Procedures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15892A-DA9B-4BBA-AFAD-ABF37E9AF4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639504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6F57CA25-1382-1545-917A-191F9864F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406" y="1383269"/>
            <a:ext cx="1028004" cy="139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02C4467-042B-0649-B07B-095175E666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884"/>
          <a:stretch/>
        </p:blipFill>
        <p:spPr bwMode="auto">
          <a:xfrm>
            <a:off x="838200" y="3008877"/>
            <a:ext cx="1102290" cy="992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6FD261-4978-3D46-9ED0-D765706FE9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200" y="4248708"/>
            <a:ext cx="1102290" cy="5602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FF7FF9-0E57-D04E-BF5B-E1757C660A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9906" y="5404766"/>
            <a:ext cx="1102290" cy="55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381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46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48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2CC32BC-ED58-AF4C-AB58-8A4B7E69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4325" y="960438"/>
            <a:ext cx="3676650" cy="2403475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B05D4465-EE2F-4741-A962-3AA28B2CA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325" y="3424238"/>
            <a:ext cx="3676650" cy="574675"/>
          </a:xfrm>
          <a:prstGeom prst="rect">
            <a:avLst/>
          </a:prstGeom>
        </p:spPr>
      </p:pic>
      <p:pic>
        <p:nvPicPr>
          <p:cNvPr id="8" name="Picture 7" descr="A picture containing text, metalware, coil spring&#10;&#10;Description automatically generated">
            <a:extLst>
              <a:ext uri="{FF2B5EF4-FFF2-40B4-BE49-F238E27FC236}">
                <a16:creationId xmlns:a16="http://schemas.microsoft.com/office/drawing/2014/main" id="{BF972B58-40C6-CF42-87E4-01ED758781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300" y="960438"/>
            <a:ext cx="3276600" cy="3038475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2D88D97-E475-F64F-9FF7-AF1765744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4325" y="4059238"/>
            <a:ext cx="7013575" cy="1831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267390-B78A-E547-8383-7D51106BD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Spring Calculations</a:t>
            </a:r>
          </a:p>
        </p:txBody>
      </p:sp>
    </p:spTree>
    <p:extLst>
      <p:ext uri="{BB962C8B-B14F-4D97-AF65-F5344CB8AC3E}">
        <p14:creationId xmlns:p14="http://schemas.microsoft.com/office/powerpoint/2010/main" val="28608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E2F24-8450-0F4D-B922-4D142B03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Data Collection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5BB34C-7ECB-6B47-9439-6FF8D03F8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43" y="1616488"/>
            <a:ext cx="3468025" cy="22044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4456F6-DD43-3B46-8F2B-23A41AE6D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3472" y="1653588"/>
            <a:ext cx="3760477" cy="21673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9FE5ED-F79A-9941-B1A3-D59AD6C92E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5282" y="1690689"/>
            <a:ext cx="4481779" cy="2130228"/>
          </a:xfrm>
          <a:prstGeom prst="rect">
            <a:avLst/>
          </a:prstGeom>
        </p:spPr>
      </p:pic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6E457BE2-5E04-0B47-921B-04A1187DB14B}"/>
              </a:ext>
            </a:extLst>
          </p:cNvPr>
          <p:cNvCxnSpPr>
            <a:cxnSpLocks/>
            <a:stCxn id="4" idx="2"/>
            <a:endCxn id="5" idx="2"/>
          </p:cNvCxnSpPr>
          <p:nvPr/>
        </p:nvCxnSpPr>
        <p:spPr>
          <a:xfrm rot="16200000" flipH="1">
            <a:off x="3707233" y="1984438"/>
            <a:ext cx="12700" cy="3672955"/>
          </a:xfrm>
          <a:prstGeom prst="curvedConnector3">
            <a:avLst>
              <a:gd name="adj1" fmla="val 7714299"/>
            </a:avLst>
          </a:prstGeom>
          <a:ln w="381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7428F019-2BED-CC4E-A14B-873CC4AB44F9}"/>
              </a:ext>
            </a:extLst>
          </p:cNvPr>
          <p:cNvCxnSpPr>
            <a:cxnSpLocks/>
          </p:cNvCxnSpPr>
          <p:nvPr/>
        </p:nvCxnSpPr>
        <p:spPr>
          <a:xfrm rot="16200000" flipH="1">
            <a:off x="7943344" y="1997138"/>
            <a:ext cx="12700" cy="3672955"/>
          </a:xfrm>
          <a:prstGeom prst="curvedConnector3">
            <a:avLst>
              <a:gd name="adj1" fmla="val 7714299"/>
            </a:avLst>
          </a:prstGeom>
          <a:ln w="381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7CB7D76-6287-8947-8D4F-7268B55EFE91}"/>
              </a:ext>
            </a:extLst>
          </p:cNvPr>
          <p:cNvSpPr txBox="1"/>
          <p:nvPr/>
        </p:nvSpPr>
        <p:spPr>
          <a:xfrm>
            <a:off x="2601685" y="5019746"/>
            <a:ext cx="263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Change only the MASS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D887DB-B462-964E-B1AD-65D48C83F6EF}"/>
              </a:ext>
            </a:extLst>
          </p:cNvPr>
          <p:cNvSpPr txBox="1"/>
          <p:nvPr/>
        </p:nvSpPr>
        <p:spPr>
          <a:xfrm>
            <a:off x="5998029" y="5019746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Change only the STIFFNESS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wrt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 System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F6E828-C31F-6D4A-A8A3-A8DAB0CD7E21}"/>
              </a:ext>
            </a:extLst>
          </p:cNvPr>
          <p:cNvSpPr txBox="1"/>
          <p:nvPr/>
        </p:nvSpPr>
        <p:spPr>
          <a:xfrm>
            <a:off x="838200" y="5868545"/>
            <a:ext cx="10703571" cy="369332"/>
          </a:xfrm>
          <a:prstGeom prst="rect">
            <a:avLst/>
          </a:prstGeom>
          <a:noFill/>
          <a:ln w="38100" cmpd="dbl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Record FREE Acceleration Data Using either 3-Axial or Uni-Axial Accelerometers, NI DAQ and NI Signal Express!</a:t>
            </a:r>
          </a:p>
        </p:txBody>
      </p:sp>
    </p:spTree>
    <p:extLst>
      <p:ext uri="{BB962C8B-B14F-4D97-AF65-F5344CB8AC3E}">
        <p14:creationId xmlns:p14="http://schemas.microsoft.com/office/powerpoint/2010/main" val="278858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F4B51-5E47-4740-8ACA-AB7A2B0B5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pPr algn="ctr"/>
            <a:r>
              <a:rPr lang="en-US" sz="3700" b="1" dirty="0">
                <a:solidFill>
                  <a:srgbClr val="C00000"/>
                </a:solidFill>
              </a:rPr>
              <a:t>Calculation of Natural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1E0E0-85F8-4940-A1FA-BF0E2209B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3309257"/>
            <a:ext cx="3505494" cy="29145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/>
              <a:t>Theoretically </a:t>
            </a:r>
          </a:p>
          <a:p>
            <a:pPr marL="0" indent="0" algn="ctr">
              <a:buNone/>
            </a:pPr>
            <a:r>
              <a:rPr lang="en-US" sz="3200" b="1"/>
              <a:t>&amp;</a:t>
            </a:r>
          </a:p>
          <a:p>
            <a:pPr marL="0" indent="0" algn="ctr">
              <a:buNone/>
            </a:pPr>
            <a:r>
              <a:rPr lang="en-US" sz="3200" b="1"/>
              <a:t>Experimentally</a:t>
            </a:r>
          </a:p>
          <a:p>
            <a:endParaRPr lang="en-US" sz="3200"/>
          </a:p>
          <a:p>
            <a:endParaRPr lang="en-US" sz="3200"/>
          </a:p>
          <a:p>
            <a:endParaRPr lang="en-US" sz="320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EF639F-F706-E94A-AD92-055CA1492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930069"/>
            <a:ext cx="6019331" cy="299461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55306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32E62931-8EB4-42BB-BAAB-D8757BE66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6A2D66-8DB6-1446-A85B-6F16DE50B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7461" y="728664"/>
            <a:ext cx="4984813" cy="315708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dirty="0">
                <a:solidFill>
                  <a:srgbClr val="C00000"/>
                </a:solidFill>
              </a:rPr>
              <a:t>System Identification</a:t>
            </a:r>
          </a:p>
        </p:txBody>
      </p:sp>
      <p:pic>
        <p:nvPicPr>
          <p:cNvPr id="3076" name="Picture 4" descr="Damping Evaluation - Porter McGuffie, Inc">
            <a:extLst>
              <a:ext uri="{FF2B5EF4-FFF2-40B4-BE49-F238E27FC236}">
                <a16:creationId xmlns:a16="http://schemas.microsoft.com/office/drawing/2014/main" id="{0DA2CFD9-2556-B942-9FC9-731C538874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" r="1" b="1"/>
          <a:stretch/>
        </p:blipFill>
        <p:spPr bwMode="auto">
          <a:xfrm>
            <a:off x="1" y="10"/>
            <a:ext cx="6005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2183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167</Words>
  <Application>Microsoft Macintosh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ME 4501  Vibrations and Control Lab</vt:lpstr>
      <vt:lpstr>SDOF Vibrations</vt:lpstr>
      <vt:lpstr>Equipment</vt:lpstr>
      <vt:lpstr>Procedures</vt:lpstr>
      <vt:lpstr>Spring Calculations</vt:lpstr>
      <vt:lpstr>Data Collection</vt:lpstr>
      <vt:lpstr>Calculation of Natural Frequency</vt:lpstr>
      <vt:lpstr>System Identification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 4501  Vibrations and Control Lab</dc:title>
  <dc:creator>Ayse Tekes</dc:creator>
  <cp:lastModifiedBy>Ayse Tekes</cp:lastModifiedBy>
  <cp:revision>14</cp:revision>
  <dcterms:created xsi:type="dcterms:W3CDTF">2022-01-24T02:23:15Z</dcterms:created>
  <dcterms:modified xsi:type="dcterms:W3CDTF">2022-01-24T03:06:00Z</dcterms:modified>
</cp:coreProperties>
</file>

<file path=docProps/thumbnail.jpeg>
</file>